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3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 snapToObjects="1">
      <p:cViewPr varScale="1">
        <p:scale>
          <a:sx n="101" d="100"/>
          <a:sy n="101" d="100"/>
        </p:scale>
        <p:origin x="9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9DEB6-528B-8240-8430-A453656E7B42}" type="datetimeFigureOut">
              <a:rPr lang="it-IT" smtClean="0"/>
              <a:t>13/08/24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F3F0B-4D76-BD49-A8BF-5FD06115B2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544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6C0FC-D71E-0F43-9BEE-5472019A968A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67622-143F-1F40-B4A0-482C9B7BD968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6567-976A-904E-A710-19696CE92314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318E1-73EB-674D-8CC1-601CAB7E4774}" type="datetime1">
              <a:rPr lang="it-IT" smtClean="0"/>
              <a:t>13/08/24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E44-538B-6342-9CBA-74BF3A9B8AC7}" type="datetime1">
              <a:rPr lang="it-IT" smtClean="0"/>
              <a:t>13/08/24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9F26-2B93-6649-9C49-C9C481CFEE4F}" type="datetime1">
              <a:rPr lang="it-IT" smtClean="0"/>
              <a:t>13/08/24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5FA68-478D-C341-A89A-67AA27EBDAAF}" type="datetime1">
              <a:rPr lang="it-IT" smtClean="0"/>
              <a:t>13/08/24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0535-28D4-5F47-8483-B1A19056B356}" type="datetime1">
              <a:rPr lang="it-IT" smtClean="0"/>
              <a:t>13/08/24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75898-4828-1847-A846-17AE5D7BD50F}" type="datetime1">
              <a:rPr lang="it-IT" smtClean="0"/>
              <a:t>13/08/24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B6D0-FE82-BD40-918E-99009D82B8D4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465E-CCD0-C74B-95DB-BFFB3D6C63DB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33EED-2930-A447-AB5F-AB947029F408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58608-F754-C94C-9D1C-2E3D08872E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3974" y="1122363"/>
            <a:ext cx="9144000" cy="2387600"/>
          </a:xfrm>
        </p:spPr>
        <p:txBody>
          <a:bodyPr>
            <a:normAutofit/>
          </a:bodyPr>
          <a:lstStyle/>
          <a:p>
            <a:r>
              <a:rPr lang="it-IT" sz="11500" b="1" dirty="0"/>
              <a:t>STEVE JOBS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78873" y="3402446"/>
            <a:ext cx="9144000" cy="1655762"/>
          </a:xfrm>
        </p:spPr>
        <p:txBody>
          <a:bodyPr>
            <a:normAutofit/>
          </a:bodyPr>
          <a:lstStyle/>
          <a:p>
            <a:r>
              <a:rPr lang="it-IT" sz="4000" dirty="0"/>
              <a:t>L’UOMO DELLE MELE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260" y="80963"/>
            <a:ext cx="4015740" cy="6858000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F8F2593-F32C-7247-8A65-2CDE2FDED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61131B2-5865-DB46-B66F-11D729989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50" y="5667214"/>
            <a:ext cx="3663950" cy="102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600" b="1" dirty="0"/>
              <a:t>Chi è Steve Jobs?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7747660" cy="4351338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4400" dirty="0"/>
              <a:t>Steve Jobs nasce il 24 febbraio 1955 a San Francisco.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4400" dirty="0"/>
              <a:t>Fu fondatore di Apple, pioniere del personal computer e genio visionario le cui intuizioni hanno rivoluzionato il mondo dell'informatica.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333" y="-83128"/>
            <a:ext cx="4611125" cy="6858000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E459E6-0F6F-E649-BAFE-7CCB5B3A0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213914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600" b="1" dirty="0"/>
              <a:t>Il primo Personal Computer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4"/>
            <a:ext cx="6085114" cy="4592987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/>
              <a:t>All’interno di un garage Steve Jobs e il suo socio Steve </a:t>
            </a:r>
            <a:r>
              <a:rPr lang="it-IT" sz="4400" dirty="0" err="1"/>
              <a:t>Wozniak</a:t>
            </a:r>
            <a:r>
              <a:rPr lang="it-IT" sz="4400" dirty="0"/>
              <a:t> creano il primo Personal Computer e compariranno per la prima volta componenti come mouse e tastiera.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29" y="2137556"/>
            <a:ext cx="5537993" cy="4281055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1824D1-03C6-094E-857F-7DEC0C140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1034787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600" b="1" dirty="0"/>
              <a:t>L’iPod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6052655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3900" dirty="0"/>
              <a:t>Nel 2002 una nuova invenzione rivoluzionerà il mercato della musica: Apple introduce </a:t>
            </a:r>
            <a:r>
              <a:rPr lang="it-IT" sz="3900" b="1" dirty="0"/>
              <a:t>l'iPod</a:t>
            </a:r>
            <a:r>
              <a:rPr lang="it-IT" sz="3900" dirty="0"/>
              <a:t>. Diventerà in brevissimo tempo il prodotto elettronico </a:t>
            </a:r>
            <a:r>
              <a:rPr lang="it-IT" sz="3900" dirty="0" err="1"/>
              <a:t>piu</a:t>
            </a:r>
            <a:r>
              <a:rPr lang="it-IT" sz="3900" dirty="0"/>
              <a:t>̀ venduto della storia, 400 milioni di esemplari in dieci anni. Un oggetto immancabile per le nuove generazioni, in un sol colpo Jobs manda in pensione i CD.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34" y="2140489"/>
            <a:ext cx="4831080" cy="3911616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1265B30-3BB0-CA48-AD47-6DEE48275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1505898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600" b="1" dirty="0"/>
              <a:t>La grande invenzione: l’</a:t>
            </a:r>
            <a:r>
              <a:rPr lang="it-IT" sz="6600" b="1" dirty="0" err="1"/>
              <a:t>iPhone</a:t>
            </a:r>
            <a:endParaRPr lang="it-IT" sz="6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690688"/>
            <a:ext cx="6334496" cy="4895809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600" dirty="0"/>
              <a:t>La mente geniale di Jobs nel 2007 ci farà conoscere l’oggetto che più ha rivoluzionato le nostre vite: l’</a:t>
            </a:r>
            <a:r>
              <a:rPr lang="it-IT" sz="3600" b="1" dirty="0" err="1"/>
              <a:t>iPhone</a:t>
            </a:r>
            <a:r>
              <a:rPr lang="it-IT" sz="3600" dirty="0"/>
              <a:t>. Per la prima volta un telefono cellulare è completamente </a:t>
            </a:r>
            <a:r>
              <a:rPr lang="it-IT" sz="3600" dirty="0" err="1"/>
              <a:t>touchscreen</a:t>
            </a:r>
            <a:r>
              <a:rPr lang="it-IT" sz="3600" dirty="0"/>
              <a:t>, con capacità musicali e in grado di navigare nel Web come il computer di casa!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827" y="985652"/>
            <a:ext cx="6271668" cy="5872348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439975-D75E-094A-A4C1-0F5134942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106995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6319" y="293873"/>
            <a:ext cx="10515600" cy="4990646"/>
          </a:xfrm>
        </p:spPr>
        <p:txBody>
          <a:bodyPr>
            <a:normAutofit/>
          </a:bodyPr>
          <a:lstStyle/>
          <a:p>
            <a:pPr algn="ctr"/>
            <a:r>
              <a:rPr lang="it-IT" sz="3600" i="1" dirty="0"/>
              <a:t>Abbiate il coraggio di seguire il vostro cuore e la vostra intuizione, in qualche modo loro sanno cosa volete realmente diventare, tutto il resto è secondario. </a:t>
            </a:r>
            <a:br>
              <a:rPr lang="it-IT" sz="3600" i="1" dirty="0"/>
            </a:br>
            <a:br>
              <a:rPr lang="it-IT" sz="3600" i="1" dirty="0"/>
            </a:br>
            <a:r>
              <a:rPr lang="it-IT" sz="3600" b="1" i="1" dirty="0"/>
              <a:t>Siate affamati, siate folli!</a:t>
            </a:r>
            <a:br>
              <a:rPr lang="it-IT" sz="3600" b="1" i="1" dirty="0"/>
            </a:br>
            <a:endParaRPr lang="it-IT" sz="3600" b="1" i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55" y="4378037"/>
            <a:ext cx="2064327" cy="2064327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B987A1-6C4C-604D-A31E-52A2A3333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15729199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239</Words>
  <Application>Microsoft Macintosh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STEVE JOBS</vt:lpstr>
      <vt:lpstr>Chi è Steve Jobs?</vt:lpstr>
      <vt:lpstr>Il primo Personal Computer</vt:lpstr>
      <vt:lpstr>L’iPod</vt:lpstr>
      <vt:lpstr>La grande invenzione: l’iPhone</vt:lpstr>
      <vt:lpstr>Abbiate il coraggio di seguire il vostro cuore e la vostra intuizione, in qualche modo loro sanno cosa volete realmente diventare, tutto il resto è secondario.   Siate affamati, siate folli!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STEVE JOBS</dc:title>
  <dc:creator>Microsoft Office User</dc:creator>
  <cp:lastModifiedBy>Microsoft Office User</cp:lastModifiedBy>
  <cp:revision>9</cp:revision>
  <dcterms:created xsi:type="dcterms:W3CDTF">2020-02-02T11:14:13Z</dcterms:created>
  <dcterms:modified xsi:type="dcterms:W3CDTF">2024-08-13T21:57:25Z</dcterms:modified>
</cp:coreProperties>
</file>