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1"/>
  </p:normalViewPr>
  <p:slideViewPr>
    <p:cSldViewPr snapToGrid="0" snapToObjects="1">
      <p:cViewPr varScale="1">
        <p:scale>
          <a:sx n="88" d="100"/>
          <a:sy n="88" d="100"/>
        </p:scale>
        <p:origin x="640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61911E-EC10-7741-8057-7990E56FB19C}" type="datetimeFigureOut">
              <a:rPr lang="it-IT" smtClean="0"/>
              <a:t>13/08/24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233284-6251-6E44-B483-D0BC8EB3A14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06683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64435-49F6-1742-A52B-CD27232A4A6C}" type="datetime1">
              <a:rPr lang="it-IT" smtClean="0"/>
              <a:t>13/08/24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maestrofrancesco.com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9FD33-A9C7-7A4D-B05B-248153F5211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2680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8C95B-FD27-7748-8132-AF1B5BC7847B}" type="datetime1">
              <a:rPr lang="it-IT" smtClean="0"/>
              <a:t>13/08/24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maestrofrancesco.com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9FD33-A9C7-7A4D-B05B-248153F5211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34628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D165F-B699-004B-8F25-6EBC1E511C48}" type="datetime1">
              <a:rPr lang="it-IT" smtClean="0"/>
              <a:t>13/08/24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maestrofrancesco.com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9FD33-A9C7-7A4D-B05B-248153F5211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30121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A4642-8531-6D48-A475-6CA928B780AA}" type="datetime1">
              <a:rPr lang="it-IT" smtClean="0"/>
              <a:t>13/08/24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maestrofrancesco.com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9FD33-A9C7-7A4D-B05B-248153F5211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5779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EB080-A0B6-1B41-BCF6-B8D062DDCA79}" type="datetime1">
              <a:rPr lang="it-IT" smtClean="0"/>
              <a:t>13/08/24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maestrofrancesco.com</a:t>
            </a: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9FD33-A9C7-7A4D-B05B-248153F5211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0902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F306B-7EA2-7440-A3EF-E9DBDDC002E6}" type="datetime1">
              <a:rPr lang="it-IT" smtClean="0"/>
              <a:t>13/08/24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maestrofrancesco.com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9FD33-A9C7-7A4D-B05B-248153F5211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15507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62341-8D2A-DE4F-9B14-5260952ECC52}" type="datetime1">
              <a:rPr lang="it-IT" smtClean="0"/>
              <a:t>13/08/24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maestrofrancesco.com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9FD33-A9C7-7A4D-B05B-248153F5211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2969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BE52E-45E6-B146-B08B-6A9A8383F4BA}" type="datetime1">
              <a:rPr lang="it-IT" smtClean="0"/>
              <a:t>13/08/24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maestrofrancesco.com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9FD33-A9C7-7A4D-B05B-248153F5211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4687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4E9CB-FEC3-A548-A1CA-E2516C30D5D0}" type="datetime1">
              <a:rPr lang="it-IT" smtClean="0"/>
              <a:t>13/08/24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maestrofrancesco.com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9FD33-A9C7-7A4D-B05B-248153F5211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8942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DCAF6-5D7B-3F47-9D3C-B9922A68DE4D}" type="datetime1">
              <a:rPr lang="it-IT" smtClean="0"/>
              <a:t>13/08/24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maestrofrancesco.com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9FD33-A9C7-7A4D-B05B-248153F5211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4389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5261F-D9AC-F746-8342-0419E2BF1537}" type="datetime1">
              <a:rPr lang="it-IT" smtClean="0"/>
              <a:t>13/08/24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maestrofrancesco.com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9FD33-A9C7-7A4D-B05B-248153F5211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7861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AC7F0-EDCC-7040-BA78-97667CED7D5F}" type="datetime1">
              <a:rPr lang="it-IT" smtClean="0"/>
              <a:t>13/08/24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maestrofrancesco.com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69FD33-A9C7-7A4D-B05B-248153F5211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6720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7847" y="1041400"/>
            <a:ext cx="9144000" cy="2387600"/>
          </a:xfrm>
        </p:spPr>
        <p:txBody>
          <a:bodyPr>
            <a:normAutofit/>
          </a:bodyPr>
          <a:lstStyle/>
          <a:p>
            <a:r>
              <a:rPr lang="it-IT" sz="720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rPr>
              <a:t>MARK ZUCKERBERG</a:t>
            </a:r>
            <a:endParaRPr lang="it-IT" sz="7200" dirty="0">
              <a:solidFill>
                <a:schemeClr val="bg1"/>
              </a:solidFill>
              <a:latin typeface="Impact" charset="0"/>
              <a:ea typeface="Impact" charset="0"/>
              <a:cs typeface="Impact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-904875" y="3230562"/>
            <a:ext cx="9144000" cy="1655762"/>
          </a:xfrm>
        </p:spPr>
        <p:txBody>
          <a:bodyPr>
            <a:normAutofit/>
          </a:bodyPr>
          <a:lstStyle/>
          <a:p>
            <a:r>
              <a:rPr lang="it-IT" sz="4400" dirty="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rPr>
              <a:t>IL SIGNORE DEI SOCIAL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7712" y="0"/>
            <a:ext cx="3196788" cy="685800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1195F974-E0C9-B249-97FA-C311E44BCC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650" y="5667214"/>
            <a:ext cx="3663950" cy="1029540"/>
          </a:xfrm>
          <a:prstGeom prst="rect">
            <a:avLst/>
          </a:prstGeom>
        </p:spPr>
      </p:pic>
      <p:sp>
        <p:nvSpPr>
          <p:cNvPr id="9" name="Segnaposto piè di pagina 8">
            <a:extLst>
              <a:ext uri="{FF2B5EF4-FFF2-40B4-BE49-F238E27FC236}">
                <a16:creationId xmlns:a16="http://schemas.microsoft.com/office/drawing/2014/main" id="{37A90D27-C35D-E54A-B4BE-C33D03C5B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maestrofrancesco.com</a:t>
            </a:r>
          </a:p>
        </p:txBody>
      </p:sp>
    </p:spTree>
    <p:extLst>
      <p:ext uri="{BB962C8B-B14F-4D97-AF65-F5344CB8AC3E}">
        <p14:creationId xmlns:p14="http://schemas.microsoft.com/office/powerpoint/2010/main" val="368754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6000" dirty="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rPr>
              <a:t>CHI È MARK ZUCKERBERG?</a:t>
            </a:r>
            <a:endParaRPr lang="it-IT" sz="6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1825625"/>
            <a:ext cx="6034088" cy="435133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it-IT" sz="4000" b="1" dirty="0">
                <a:solidFill>
                  <a:schemeClr val="bg1"/>
                </a:solidFill>
              </a:rPr>
              <a:t>Mark Elliott </a:t>
            </a:r>
            <a:r>
              <a:rPr lang="it-IT" sz="4000" b="1" dirty="0" err="1">
                <a:solidFill>
                  <a:schemeClr val="bg1"/>
                </a:solidFill>
              </a:rPr>
              <a:t>Zuckerberg</a:t>
            </a:r>
            <a:r>
              <a:rPr lang="it-IT" sz="4000" b="1" dirty="0">
                <a:solidFill>
                  <a:schemeClr val="bg1"/>
                </a:solidFill>
              </a:rPr>
              <a:t> nasce lunedì 14 maggio 1984, a White Plains, negli Stati Uniti. È noto per essere il fondatore di </a:t>
            </a:r>
            <a:r>
              <a:rPr lang="it-IT" sz="4000" b="1" dirty="0" err="1">
                <a:solidFill>
                  <a:schemeClr val="bg1"/>
                </a:solidFill>
              </a:rPr>
              <a:t>Facebook</a:t>
            </a:r>
            <a:r>
              <a:rPr lang="it-IT" sz="4000" b="1" dirty="0">
                <a:solidFill>
                  <a:schemeClr val="bg1"/>
                </a:solidFill>
              </a:rPr>
              <a:t>, il più grande social della rete.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0588" y="455898"/>
            <a:ext cx="5060950" cy="6402102"/>
          </a:xfrm>
          <a:prstGeom prst="rect">
            <a:avLst/>
          </a:prstGeom>
        </p:spPr>
      </p:pic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1F8E6C7-B670-7847-B03D-0D82141ED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maestrofrancesco.com</a:t>
            </a:r>
          </a:p>
        </p:txBody>
      </p:sp>
    </p:spTree>
    <p:extLst>
      <p:ext uri="{BB962C8B-B14F-4D97-AF65-F5344CB8AC3E}">
        <p14:creationId xmlns:p14="http://schemas.microsoft.com/office/powerpoint/2010/main" val="473477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6000" dirty="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rPr>
              <a:t>L’IDEA DEL SECOLO: FACEBOOK</a:t>
            </a:r>
            <a:endParaRPr lang="it-IT" sz="6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417763"/>
          </a:xfrm>
        </p:spPr>
        <p:txBody>
          <a:bodyPr>
            <a:normAutofit fontScale="92500"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it-IT" sz="4000" b="1" dirty="0">
                <a:solidFill>
                  <a:schemeClr val="bg1"/>
                </a:solidFill>
              </a:rPr>
              <a:t>Nel 2004 </a:t>
            </a:r>
            <a:r>
              <a:rPr lang="it-IT" sz="4000" b="1" dirty="0" err="1">
                <a:solidFill>
                  <a:schemeClr val="bg1"/>
                </a:solidFill>
              </a:rPr>
              <a:t>Zuckerberg</a:t>
            </a:r>
            <a:r>
              <a:rPr lang="it-IT" sz="4000" b="1" dirty="0">
                <a:solidFill>
                  <a:schemeClr val="bg1"/>
                </a:solidFill>
              </a:rPr>
              <a:t> crea </a:t>
            </a:r>
            <a:r>
              <a:rPr lang="it-IT" sz="4000" b="1" dirty="0" err="1">
                <a:solidFill>
                  <a:schemeClr val="bg1"/>
                </a:solidFill>
              </a:rPr>
              <a:t>Facebook</a:t>
            </a:r>
            <a:r>
              <a:rPr lang="it-IT" sz="4000" b="1" dirty="0">
                <a:solidFill>
                  <a:schemeClr val="bg1"/>
                </a:solidFill>
              </a:rPr>
              <a:t>, il social network che presto rivoluzionerà le vite di milioni di persone. Like e condivisioni diventeranno attività che svolgeremo in ogni momento della giornata.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378325"/>
            <a:ext cx="10058400" cy="2388775"/>
          </a:xfrm>
          <a:prstGeom prst="rect">
            <a:avLst/>
          </a:prstGeom>
        </p:spPr>
      </p:pic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0E336C8-001A-FB4E-91B4-2742406BC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maestrofrancesco.com</a:t>
            </a:r>
          </a:p>
        </p:txBody>
      </p:sp>
    </p:spTree>
    <p:extLst>
      <p:ext uri="{BB962C8B-B14F-4D97-AF65-F5344CB8AC3E}">
        <p14:creationId xmlns:p14="http://schemas.microsoft.com/office/powerpoint/2010/main" val="374267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6000" dirty="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rPr>
              <a:t>INSTAGRAM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1609726"/>
            <a:ext cx="6048375" cy="4351338"/>
          </a:xfrm>
        </p:spPr>
        <p:txBody>
          <a:bodyPr>
            <a:no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it-IT" sz="3600" b="1" dirty="0">
                <a:solidFill>
                  <a:schemeClr val="bg1"/>
                </a:solidFill>
              </a:rPr>
              <a:t>Non tutti sanno che </a:t>
            </a:r>
            <a:r>
              <a:rPr lang="it-IT" sz="3600" b="1" dirty="0" err="1">
                <a:solidFill>
                  <a:schemeClr val="bg1"/>
                </a:solidFill>
              </a:rPr>
              <a:t>Zuckerberg</a:t>
            </a:r>
            <a:r>
              <a:rPr lang="it-IT" sz="3600" b="1" dirty="0">
                <a:solidFill>
                  <a:schemeClr val="bg1"/>
                </a:solidFill>
              </a:rPr>
              <a:t> è diventato anche proprietario di Instagram. Instagram è un social network che permette agli utenti di scattare foto, applicarvi filtri, e condividerle in rete. Sai qual è la foto con più “mi piace”?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it-IT" sz="3600" b="1" dirty="0">
                <a:solidFill>
                  <a:schemeClr val="bg1"/>
                </a:solidFill>
              </a:rPr>
              <a:t>Questa -&gt;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2426" y="473548"/>
            <a:ext cx="3485506" cy="5940746"/>
          </a:xfrm>
          <a:prstGeom prst="rect">
            <a:avLst/>
          </a:prstGeom>
        </p:spPr>
      </p:pic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67FE0A6-A97F-4744-9D74-C5C044D4E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maestrofrancesco.com</a:t>
            </a:r>
          </a:p>
        </p:txBody>
      </p:sp>
    </p:spTree>
    <p:extLst>
      <p:ext uri="{BB962C8B-B14F-4D97-AF65-F5344CB8AC3E}">
        <p14:creationId xmlns:p14="http://schemas.microsoft.com/office/powerpoint/2010/main" val="1593783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6000" dirty="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rPr>
              <a:t>WHATSAPP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1825625"/>
            <a:ext cx="7119938" cy="4351338"/>
          </a:xfrm>
        </p:spPr>
        <p:txBody>
          <a:bodyPr>
            <a:normAutofit fontScale="92500" lnSpcReduction="10000"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it-IT" sz="3600" b="1" dirty="0">
                <a:solidFill>
                  <a:schemeClr val="bg1"/>
                </a:solidFill>
              </a:rPr>
              <a:t>Dopo Instagram Mark </a:t>
            </a:r>
            <a:r>
              <a:rPr lang="it-IT" sz="3600" b="1" dirty="0" err="1">
                <a:solidFill>
                  <a:schemeClr val="bg1"/>
                </a:solidFill>
              </a:rPr>
              <a:t>Zuckerberg</a:t>
            </a:r>
            <a:r>
              <a:rPr lang="it-IT" sz="3600" b="1" dirty="0">
                <a:solidFill>
                  <a:schemeClr val="bg1"/>
                </a:solidFill>
              </a:rPr>
              <a:t> decide di comprare anche </a:t>
            </a:r>
            <a:r>
              <a:rPr lang="it-IT" sz="3600" b="1" dirty="0" err="1">
                <a:solidFill>
                  <a:schemeClr val="bg1"/>
                </a:solidFill>
              </a:rPr>
              <a:t>Whatsapp</a:t>
            </a:r>
            <a:r>
              <a:rPr lang="it-IT" sz="3600" b="1" dirty="0">
                <a:solidFill>
                  <a:schemeClr val="bg1"/>
                </a:solidFill>
              </a:rPr>
              <a:t>, la più grande </a:t>
            </a:r>
            <a:r>
              <a:rPr lang="it-IT" sz="3600" b="1" dirty="0" err="1">
                <a:solidFill>
                  <a:schemeClr val="bg1"/>
                </a:solidFill>
              </a:rPr>
              <a:t>app</a:t>
            </a:r>
            <a:r>
              <a:rPr lang="it-IT" sz="3600" b="1" dirty="0">
                <a:solidFill>
                  <a:schemeClr val="bg1"/>
                </a:solidFill>
              </a:rPr>
              <a:t> di messaggistica per </a:t>
            </a:r>
            <a:r>
              <a:rPr lang="it-IT" sz="3600" b="1" dirty="0" err="1">
                <a:solidFill>
                  <a:schemeClr val="bg1"/>
                </a:solidFill>
              </a:rPr>
              <a:t>smartphone</a:t>
            </a:r>
            <a:r>
              <a:rPr lang="it-IT" sz="3600" b="1" dirty="0">
                <a:solidFill>
                  <a:schemeClr val="bg1"/>
                </a:solidFill>
              </a:rPr>
              <a:t> (e non solo). Sai quante persone nel mondo utilizzano </a:t>
            </a:r>
            <a:r>
              <a:rPr lang="it-IT" sz="3600" b="1" dirty="0" err="1">
                <a:solidFill>
                  <a:schemeClr val="bg1"/>
                </a:solidFill>
              </a:rPr>
              <a:t>Whatsapp</a:t>
            </a:r>
            <a:r>
              <a:rPr lang="it-IT" sz="3600" b="1" dirty="0">
                <a:solidFill>
                  <a:schemeClr val="bg1"/>
                </a:solidFill>
              </a:rPr>
              <a:t>?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it-IT" sz="3600" b="1" dirty="0">
              <a:solidFill>
                <a:schemeClr val="bg1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it-IT" sz="6000" b="1" dirty="0">
                <a:solidFill>
                  <a:schemeClr val="bg1"/>
                </a:solidFill>
              </a:rPr>
              <a:t>2 miliardi!!!</a:t>
            </a:r>
            <a:endParaRPr lang="it-IT" sz="6600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4112" y="2311400"/>
            <a:ext cx="4000500" cy="4000500"/>
          </a:xfrm>
          <a:prstGeom prst="rect">
            <a:avLst/>
          </a:prstGeom>
        </p:spPr>
      </p:pic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57C4A8-A8FD-9741-8287-4B813B57C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maestrofrancesco.com</a:t>
            </a:r>
          </a:p>
        </p:txBody>
      </p:sp>
    </p:spTree>
    <p:extLst>
      <p:ext uri="{BB962C8B-B14F-4D97-AF65-F5344CB8AC3E}">
        <p14:creationId xmlns:p14="http://schemas.microsoft.com/office/powerpoint/2010/main" val="1950961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6000" dirty="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rPr>
              <a:t>OCULUS RIFT</a:t>
            </a:r>
            <a:endParaRPr lang="it-IT" sz="6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1825625"/>
            <a:ext cx="6591300" cy="4351338"/>
          </a:xfrm>
        </p:spPr>
        <p:txBody>
          <a:bodyPr>
            <a:normAutofit fontScale="92500" lnSpcReduction="10000"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it-IT" sz="3200" b="1" dirty="0">
                <a:solidFill>
                  <a:schemeClr val="bg1"/>
                </a:solidFill>
              </a:rPr>
              <a:t>L’</a:t>
            </a:r>
            <a:r>
              <a:rPr lang="it-IT" sz="3200" b="1" dirty="0" err="1">
                <a:solidFill>
                  <a:schemeClr val="bg1"/>
                </a:solidFill>
              </a:rPr>
              <a:t>Oculus</a:t>
            </a:r>
            <a:r>
              <a:rPr lang="it-IT" sz="3200" b="1" dirty="0">
                <a:solidFill>
                  <a:schemeClr val="bg1"/>
                </a:solidFill>
              </a:rPr>
              <a:t> </a:t>
            </a:r>
            <a:r>
              <a:rPr lang="it-IT" sz="3200" b="1" dirty="0" err="1">
                <a:solidFill>
                  <a:schemeClr val="bg1"/>
                </a:solidFill>
              </a:rPr>
              <a:t>Rift</a:t>
            </a:r>
            <a:r>
              <a:rPr lang="it-IT" sz="3200" b="1" dirty="0">
                <a:solidFill>
                  <a:schemeClr val="bg1"/>
                </a:solidFill>
              </a:rPr>
              <a:t> è un visore di realtà virtuale utilizzato soprattutto nel mondo dei videogiochi. Con l’</a:t>
            </a:r>
            <a:r>
              <a:rPr lang="it-IT" sz="3200" b="1" dirty="0" err="1">
                <a:solidFill>
                  <a:schemeClr val="bg1"/>
                </a:solidFill>
              </a:rPr>
              <a:t>Oculus</a:t>
            </a:r>
            <a:r>
              <a:rPr lang="it-IT" sz="3200" b="1" dirty="0">
                <a:solidFill>
                  <a:schemeClr val="bg1"/>
                </a:solidFill>
              </a:rPr>
              <a:t> sembrerà di essere completamente immersi all’interno del videogioco vivendo quindi l’esperienza in prima persona e non più in maniera distaccata attraverso il solo utilizzo dei </a:t>
            </a:r>
            <a:r>
              <a:rPr lang="it-IT" sz="3200" b="1" dirty="0" err="1">
                <a:solidFill>
                  <a:schemeClr val="bg1"/>
                </a:solidFill>
              </a:rPr>
              <a:t>joypad</a:t>
            </a:r>
            <a:r>
              <a:rPr lang="it-IT" sz="3200" b="1" dirty="0">
                <a:solidFill>
                  <a:schemeClr val="bg1"/>
                </a:solidFill>
              </a:rPr>
              <a:t>. Mark </a:t>
            </a:r>
            <a:r>
              <a:rPr lang="it-IT" sz="3200" b="1">
                <a:solidFill>
                  <a:schemeClr val="bg1"/>
                </a:solidFill>
              </a:rPr>
              <a:t>Zuckerberg</a:t>
            </a:r>
            <a:r>
              <a:rPr lang="it-IT" sz="3200" b="1" dirty="0">
                <a:solidFill>
                  <a:schemeClr val="bg1"/>
                </a:solidFill>
              </a:rPr>
              <a:t> sta credendo molto in questa tecnologia.</a:t>
            </a:r>
            <a:endParaRPr lang="it-IT" sz="3200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887" y="785813"/>
            <a:ext cx="5919875" cy="6072187"/>
          </a:xfrm>
          <a:prstGeom prst="rect">
            <a:avLst/>
          </a:prstGeom>
        </p:spPr>
      </p:pic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47F2DB4-703E-6244-9220-116EA4252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maestrofrancesco.com</a:t>
            </a:r>
          </a:p>
        </p:txBody>
      </p:sp>
    </p:spTree>
    <p:extLst>
      <p:ext uri="{BB962C8B-B14F-4D97-AF65-F5344CB8AC3E}">
        <p14:creationId xmlns:p14="http://schemas.microsoft.com/office/powerpoint/2010/main" val="1947484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236</Words>
  <Application>Microsoft Macintosh PowerPoint</Application>
  <PresentationFormat>Widescreen</PresentationFormat>
  <Paragraphs>21</Paragraphs>
  <Slides>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Impact</vt:lpstr>
      <vt:lpstr>Tema di Office</vt:lpstr>
      <vt:lpstr>MARK ZUCKERBERG</vt:lpstr>
      <vt:lpstr>CHI È MARK ZUCKERBERG?</vt:lpstr>
      <vt:lpstr>L’IDEA DEL SECOLO: FACEBOOK</vt:lpstr>
      <vt:lpstr>INSTAGRAM</vt:lpstr>
      <vt:lpstr>WHATSAPP</vt:lpstr>
      <vt:lpstr>OCULUS RIFT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 ZUCKEMBERG</dc:title>
  <dc:creator>Microsoft Office User</dc:creator>
  <cp:lastModifiedBy>Microsoft Office User</cp:lastModifiedBy>
  <cp:revision>13</cp:revision>
  <dcterms:created xsi:type="dcterms:W3CDTF">2020-02-24T16:24:19Z</dcterms:created>
  <dcterms:modified xsi:type="dcterms:W3CDTF">2024-08-13T21:51:59Z</dcterms:modified>
</cp:coreProperties>
</file>