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71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574"/>
  </p:normalViewPr>
  <p:slideViewPr>
    <p:cSldViewPr snapToGrid="0" snapToObjects="1">
      <p:cViewPr varScale="1">
        <p:scale>
          <a:sx n="101" d="100"/>
          <a:sy n="101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2142E-8D76-0A44-AC42-35E73EAFD957}" type="datetimeFigureOut">
              <a:rPr lang="it-IT" smtClean="0"/>
              <a:t>13/08/24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69258-3B74-A447-9B87-BEB512E3B4C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93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0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1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07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6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58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481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1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9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0968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8517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47850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33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6005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9443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44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847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5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  <p:sldLayoutId id="2147484084" r:id="rId13"/>
    <p:sldLayoutId id="2147484085" r:id="rId14"/>
    <p:sldLayoutId id="2147484086" r:id="rId15"/>
    <p:sldLayoutId id="2147484087" r:id="rId16"/>
    <p:sldLayoutId id="214748408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it-IT" dirty="0"/>
              <a:t>LEONARDO DA VINCI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effectLst>
            <a:outerShdw blurRad="50800" dist="50800" dir="5400000" algn="ctr" rotWithShape="0">
              <a:srgbClr val="000000"/>
            </a:outerShdw>
          </a:effectLst>
        </p:spPr>
        <p:txBody>
          <a:bodyPr>
            <a:normAutofit/>
          </a:bodyPr>
          <a:lstStyle/>
          <a:p>
            <a:pPr algn="l"/>
            <a:r>
              <a:rPr lang="it-IT" sz="3600" b="1" dirty="0"/>
              <a:t>IL GENIO UNIVERSALE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25" y="1460500"/>
            <a:ext cx="6985000" cy="5397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A4AFC35-F426-0645-A437-C2F9C143E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5670093"/>
            <a:ext cx="3663950" cy="10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77" y="0"/>
            <a:ext cx="533612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CHI E’ LEONARDO DA VINCI?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3000"/>
                    </a:srgbClr>
                  </a:outerShdw>
                </a:effectLst>
              </a:rPr>
              <a:t>Leonardo nasce il 15 aprile 1452 a Vinci, vicino a Firenze.</a:t>
            </a:r>
          </a:p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3000"/>
                    </a:srgbClr>
                  </a:outerShdw>
                </a:effectLst>
              </a:rPr>
              <a:t>Uomo d’ingegno e talento universale, fu un architetto, scultore, artista, anatomista, progettista e inventore!</a:t>
            </a:r>
          </a:p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3000"/>
                    </a:srgbClr>
                  </a:outerShdw>
                </a:effectLst>
              </a:rPr>
              <a:t>E’ considerato oggi uno dei più grandi talenti dell’umanità.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00538" y="62293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180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L’ARTISTA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2" y="2336873"/>
            <a:ext cx="8363666" cy="4278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Leonardo fu un disegnatore instancabile!</a:t>
            </a:r>
          </a:p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I dipinti che completò, però, furono ben pochi in quanto non era mai soddisfatto delle proprie opere.</a:t>
            </a:r>
          </a:p>
          <a:p>
            <a:pPr marL="0" indent="0">
              <a:buNone/>
            </a:pPr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Tra i più famosi ricordiamo:</a:t>
            </a:r>
          </a:p>
          <a:p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La Gioconda</a:t>
            </a:r>
          </a:p>
          <a:p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Il Cenacolo</a:t>
            </a:r>
          </a:p>
          <a:p>
            <a:r>
              <a:rPr lang="it-IT" sz="3200" dirty="0"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</a:rPr>
              <a:t>La Dama con l’ermellino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07" y="1691291"/>
            <a:ext cx="4445000" cy="6121400"/>
          </a:xfrm>
          <a:prstGeom prst="rect">
            <a:avLst/>
          </a:prstGeom>
          <a:effectLst>
            <a:outerShdw blurRad="50800" dist="50800" dir="5400000" sx="90000" sy="9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36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L’INVENTORE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effectLst>
            <a:outerShdw blurRad="50800" dist="25400" dir="5400000" algn="ctr" rotWithShape="0">
              <a:srgbClr val="000000">
                <a:alpha val="90000"/>
              </a:srgb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/>
              <a:t>Leonardo è stato un grande visionario, fu infatti capace di immaginare macchine e principi fisici che sarebbero stati scoperti solo molti secoli dopo!</a:t>
            </a:r>
          </a:p>
          <a:p>
            <a:pPr marL="0" indent="0">
              <a:buNone/>
            </a:pPr>
            <a:br>
              <a:rPr lang="it-IT" sz="3200" dirty="0"/>
            </a:br>
            <a:r>
              <a:rPr lang="it-IT" sz="3200" dirty="0"/>
              <a:t>Leonardo aveva posto le basi per l'elicottero, la muta da sub e perfino per la robotica.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23" y="-3106664"/>
            <a:ext cx="4506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8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SOGNO DI LEONARDO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7421" y="2336873"/>
            <a:ext cx="6649167" cy="4521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Volare! Quella del volo per Leonardo fu una vera e propria ossessione.</a:t>
            </a:r>
            <a:br>
              <a:rPr lang="it-IT" sz="2800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</a:br>
            <a:r>
              <a:rPr lang="it-IT" sz="2800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Per l’uomo volare non era impossibile e lui fu il primo a rendersene conto. Studiò il volo degli uccelli, la conformazione delle loro ali e riuscì così a creare macchine formidabili come la </a:t>
            </a:r>
            <a:r>
              <a:rPr lang="it-IT" sz="2800" i="1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vite aerea</a:t>
            </a:r>
            <a:r>
              <a:rPr lang="it-IT" sz="2800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it-IT" sz="2800" dirty="0"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Ma purtroppo la tecnologia del tempo non aiutò Leonardo e il suo sogno rimase tale.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1193684"/>
            <a:ext cx="762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3945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1804</TotalTime>
  <Words>216</Words>
  <Application>Microsoft Macintosh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Berlino</vt:lpstr>
      <vt:lpstr>LEONARDO DA VINCI</vt:lpstr>
      <vt:lpstr>CHI E’ LEONARDO DA VINCI?</vt:lpstr>
      <vt:lpstr>L’ARTISTA</vt:lpstr>
      <vt:lpstr>L’INVENTORE</vt:lpstr>
      <vt:lpstr>IL SOGNO DI LEONARDO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Microsoft Office User</dc:creator>
  <cp:lastModifiedBy>Microsoft Office User</cp:lastModifiedBy>
  <cp:revision>18</cp:revision>
  <dcterms:created xsi:type="dcterms:W3CDTF">2019-03-01T11:36:18Z</dcterms:created>
  <dcterms:modified xsi:type="dcterms:W3CDTF">2024-08-13T21:56:29Z</dcterms:modified>
</cp:coreProperties>
</file>