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2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9CAFE0-6205-2A44-888D-262C0F9D9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7BFC7E-A60E-F343-950A-C3CC3ED16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915D01-DABA-594F-B000-ECAC94BB2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7550B6F-CE19-FD46-AEBF-5ED7CB274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F88187-6030-CE45-AF2D-2F6A72DB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791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7A17BA-3430-0645-BDFC-D2170F313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91632A-9895-1B4D-A2CE-563177ED8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E773CD-99DB-9649-9909-C5DB3421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BA948B-6BB2-C644-8DF2-CBD5D7573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35E65E-A47A-4A44-BDDD-0DAE1C8E5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576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FAE471-5D0C-1340-8C12-2B18112B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22294B9-4025-F84F-87BD-9618FBF03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48924B1-D3FC-3D4C-A111-5FBD1C128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F52C70-40DD-D64C-BBA3-86C39020F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FBD4A7-3103-904C-910A-E5D93155B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9077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5CFB71-A909-1F47-95F2-BA8177B90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FB0A52-6C76-4448-9CC3-D488143BF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2704004-4DB8-CC49-8182-50E2E473FC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295AC2-FC39-A54D-8C2D-58B975D9A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7EEF90-5E44-3F4A-AD69-5553354AD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A3A213C-41A9-3949-B497-EFD67B2F9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547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F9E5E9-3A97-BE4C-8B96-9C1D41C2B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D70DD22-2917-AB42-9DC4-A40851507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01FE9B-215C-6348-8D74-78A9CD8DE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0747E9B-3301-B143-8250-CED9CB9FAE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D66ACAE-775B-F74D-9CE1-7E56A55CB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4EEB176-EBFC-954B-9AED-11E02D930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050DB44-DE52-7444-A614-6B81737A6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681B60F-3F2E-EA45-A911-F103E81ED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36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D24537-8981-9942-9A2D-BA57F54C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4065AA0-5000-934F-81AC-DD24A234C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4465434-2C82-3E41-85D5-0A2925370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B92FA08-0628-3F45-971B-4380B77CB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9962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B80FBD5-90CE-DA49-B8AE-5D9FC8BC3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8586E65-1FA7-624C-B89A-63D64721B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A90D6D4-84CB-0E43-B02B-825C909AC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002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D63588-75F8-854B-B729-5A98CFD4D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9C3168-0F21-2C4C-8228-6FC81586F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3F4513-0EC6-0549-9E2B-944A0FEB1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C8F8AA9-5191-CD4A-88AA-8A8B6C18D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BCC8707-A9D0-214D-9455-ED90E5097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A614123-5DE2-A343-BED4-74A36DCB2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3439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B5EE6B-B8ED-A04C-9DE4-146FC159B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DC720A7-9053-4441-925B-E46AAFC9FE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33D156F-EF36-E64E-ABB4-C76481152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F4256FD-2876-8145-A8A5-31FAA7F7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2AE9485-C485-FC46-B757-F2355CE44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D3D72C-EC18-4D4D-87F7-95A5C640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862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CD75ED-AB5F-FB4C-BA44-BFE1A97E9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CDE376B-E7AB-BF4F-A1A5-F6614D950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BC2174-0D3D-D243-9F5C-6D7519545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0FDCEE6-0B6E-3D49-BF37-1B367CB8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F258AC-15E9-A740-A210-024C378D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516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9F0CDAB-BDFF-4848-BCC8-88291E5B8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26A820A-50D6-2540-8BB5-3A9E90892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DD0883-C3FA-874C-9795-5A5B07A99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649AE1-72D1-8041-89F6-B1F5462B9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2366E7-D087-AB47-B233-0AAD8653A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5245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D38906A-AA9F-1F47-895B-D024D314E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B460E5-C277-BF4B-9DDA-297BA74A3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3BACEB-0003-8F4E-A904-306AA808EC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798F0-D8BD-5041-AA68-A0032386AED2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519A138-277E-AF46-938A-7C4960C07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78D52B-FFBA-1A48-99D8-5F4635343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49555-F59D-5D4B-ACF1-D5974A083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95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DB0DC41D-C85F-5941-947E-E35BACECD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t-IT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BENVENUTI A…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A8222F25-74BB-F440-961C-30859838D4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4490" y="1825625"/>
            <a:ext cx="5823020" cy="4351338"/>
          </a:xfr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D5C4F60-8A1A-1E49-AA2A-CC984E1E6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3228" y="6004040"/>
            <a:ext cx="2449286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8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2DAE8944-87E8-7049-AEBA-FFE5DE86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CARNOTAURO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DD7C7807-F84F-5549-A719-C891A6DA18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l </a:t>
            </a:r>
            <a:r>
              <a:rPr lang="it-IT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Carnotauro</a:t>
            </a:r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 era un dinosauro carnivoro che viveva in Sud America.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Aveva due corna sopra gli occhi, che lo facevano sembrare un po' un toro. 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Era molto veloce e si nutriva di altri dinosauri più piccoli.</a:t>
            </a:r>
          </a:p>
        </p:txBody>
      </p:sp>
      <p:pic>
        <p:nvPicPr>
          <p:cNvPr id="17" name="Segnaposto contenuto 16">
            <a:extLst>
              <a:ext uri="{FF2B5EF4-FFF2-40B4-BE49-F238E27FC236}">
                <a16:creationId xmlns:a16="http://schemas.microsoft.com/office/drawing/2014/main" id="{6B23D3D9-26B0-A049-A965-624A8A29AF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14894" y="826180"/>
            <a:ext cx="4938906" cy="5495926"/>
          </a:xfr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EEC4277-2DBC-594F-B98B-4255AA5AD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228" y="6004040"/>
            <a:ext cx="2449286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11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2DAE8944-87E8-7049-AEBA-FFE5DE86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Brachiosauro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DD7C7807-F84F-5549-A719-C891A6DA18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Il Brachiosauro era un enorme dinosauro erbivoro con un collo lungo, simile a quello di una giraffa.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Viveva in Nord America ed Europa.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Usava il suo lungo collo per raggiungere le foglie degli alberi più alti.</a:t>
            </a:r>
          </a:p>
        </p:txBody>
      </p:sp>
      <p:pic>
        <p:nvPicPr>
          <p:cNvPr id="17" name="Segnaposto contenuto 16">
            <a:extLst>
              <a:ext uri="{FF2B5EF4-FFF2-40B4-BE49-F238E27FC236}">
                <a16:creationId xmlns:a16="http://schemas.microsoft.com/office/drawing/2014/main" id="{6B23D3D9-26B0-A049-A965-624A8A29AF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6371771" y="213298"/>
            <a:ext cx="5533571" cy="6431403"/>
          </a:xfr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538A67E-277A-9247-91DD-B845B86DB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228" y="6004040"/>
            <a:ext cx="2449286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1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2DAE8944-87E8-7049-AEBA-FFE5DE86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VELOCIRAPTOR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DD7C7807-F84F-5549-A719-C891A6DA18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Il </a:t>
            </a:r>
            <a:r>
              <a:rPr lang="it-IT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Velociraptor</a:t>
            </a:r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 era un dinosauro piccolo e veloce che viveva in Asia.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Era un carnivoro intelligente, spesso raffigurato con piume.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Cacciava in gruppo e usava un artiglio affilato per catturare le sue prede.</a:t>
            </a:r>
          </a:p>
        </p:txBody>
      </p:sp>
      <p:pic>
        <p:nvPicPr>
          <p:cNvPr id="17" name="Segnaposto contenuto 16">
            <a:extLst>
              <a:ext uri="{FF2B5EF4-FFF2-40B4-BE49-F238E27FC236}">
                <a16:creationId xmlns:a16="http://schemas.microsoft.com/office/drawing/2014/main" id="{6B23D3D9-26B0-A049-A965-624A8A29AF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6414894" y="826180"/>
            <a:ext cx="4938906" cy="5495925"/>
          </a:xfr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F23349D-8C48-D24E-BCA3-73CD2972C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228" y="6004040"/>
            <a:ext cx="2449286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5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2DAE8944-87E8-7049-AEBA-FFE5DE86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PARASAUROLOFO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DD7C7807-F84F-5549-A719-C891A6DA18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Il </a:t>
            </a:r>
            <a:r>
              <a:rPr lang="it-IT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Parasaurolofo</a:t>
            </a:r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 era un dinosauro erbivoro riconoscibile per la sua lunga cresta curva sulla testa.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Viveva in Nord America e la sua cresta potrebbe essere stata usata per emettere suoni, forse per comunicare con altri </a:t>
            </a:r>
            <a:r>
              <a:rPr lang="it-IT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Parasaurolofi</a:t>
            </a:r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.</a:t>
            </a:r>
          </a:p>
        </p:txBody>
      </p:sp>
      <p:pic>
        <p:nvPicPr>
          <p:cNvPr id="17" name="Segnaposto contenuto 16">
            <a:extLst>
              <a:ext uri="{FF2B5EF4-FFF2-40B4-BE49-F238E27FC236}">
                <a16:creationId xmlns:a16="http://schemas.microsoft.com/office/drawing/2014/main" id="{6B23D3D9-26B0-A049-A965-624A8A29AF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5647307" y="1320800"/>
            <a:ext cx="6544694" cy="4856163"/>
          </a:xfr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61764F3-C13E-314E-977E-9BDB28ABB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228" y="6004040"/>
            <a:ext cx="2449286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2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2DAE8944-87E8-7049-AEBA-FFE5DE86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TIRANNOSAURO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DD7C7807-F84F-5549-A719-C891A6DA18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Il </a:t>
            </a:r>
            <a:r>
              <a:rPr lang="it-IT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Tyrannosaurus</a:t>
            </a:r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 Rex è uno dei dinosauri più famosi.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Era un grande carnivoro con denti affilati e potenti mascelle. 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Aveva zampe posteriori robuste e braccia anteriori corte. </a:t>
            </a:r>
          </a:p>
          <a:p>
            <a:r>
              <a:rPr lang="it-IT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" panose="02000503000000020004" pitchFamily="2" charset="0"/>
              </a:rPr>
              <a:t>Era il re dei dinosauri predatori del suo tempo.</a:t>
            </a:r>
          </a:p>
        </p:txBody>
      </p:sp>
      <p:pic>
        <p:nvPicPr>
          <p:cNvPr id="17" name="Segnaposto contenuto 16">
            <a:extLst>
              <a:ext uri="{FF2B5EF4-FFF2-40B4-BE49-F238E27FC236}">
                <a16:creationId xmlns:a16="http://schemas.microsoft.com/office/drawing/2014/main" id="{6B23D3D9-26B0-A049-A965-624A8A29AF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4383313" y="759216"/>
            <a:ext cx="7634515" cy="6046537"/>
          </a:xfr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A1AFA3D-5B80-264E-8A2D-AE525F8FE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228" y="6004040"/>
            <a:ext cx="2449286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205</Words>
  <Application>Microsoft Macintosh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Impact</vt:lpstr>
      <vt:lpstr>Tema di Office</vt:lpstr>
      <vt:lpstr>BENVENUTI A…</vt:lpstr>
      <vt:lpstr>CARNOTAURO</vt:lpstr>
      <vt:lpstr>Brachiosauro</vt:lpstr>
      <vt:lpstr>VELOCIRAPTOR</vt:lpstr>
      <vt:lpstr>PARASAUROLOFO</vt:lpstr>
      <vt:lpstr>TIRANNOSAURO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BENVENUTI A…</dc:title>
  <dc:creator>Microsoft Office User</dc:creator>
  <cp:lastModifiedBy>Microsoft Office User</cp:lastModifiedBy>
  <cp:revision>2</cp:revision>
  <dcterms:created xsi:type="dcterms:W3CDTF">2024-07-28T15:52:22Z</dcterms:created>
  <dcterms:modified xsi:type="dcterms:W3CDTF">2024-08-13T22:04:25Z</dcterms:modified>
</cp:coreProperties>
</file>